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60" r:id="rId4"/>
  </p:sldMasterIdLst>
  <p:sldIdLst>
    <p:sldId id="261" r:id="rId5"/>
  </p:sldIdLst>
  <p:sldSz cx="25201563" cy="36009263"/>
  <p:notesSz cx="7099300" cy="10234613"/>
  <p:defaultTextStyle>
    <a:defPPr>
      <a:defRPr lang="sv-SE"/>
    </a:defPPr>
    <a:lvl1pPr marL="0" algn="l" defTabSz="1748836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1pPr>
    <a:lvl2pPr marL="1748836" algn="l" defTabSz="1748836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2pPr>
    <a:lvl3pPr marL="3497671" algn="l" defTabSz="1748836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3pPr>
    <a:lvl4pPr marL="5246507" algn="l" defTabSz="1748836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4pPr>
    <a:lvl5pPr marL="6995343" algn="l" defTabSz="1748836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5pPr>
    <a:lvl6pPr marL="8744179" algn="l" defTabSz="1748836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6pPr>
    <a:lvl7pPr marL="10493014" algn="l" defTabSz="1748836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7pPr>
    <a:lvl8pPr marL="12241850" algn="l" defTabSz="1748836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8pPr>
    <a:lvl9pPr marL="13990686" algn="l" defTabSz="1748836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2">
          <p15:clr>
            <a:srgbClr val="A4A3A4"/>
          </p15:clr>
        </p15:guide>
        <p15:guide id="2" pos="79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60AF"/>
    <a:srgbClr val="293E80"/>
    <a:srgbClr val="0410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0" autoAdjust="0"/>
    <p:restoredTop sz="94628" autoAdjust="0"/>
  </p:normalViewPr>
  <p:slideViewPr>
    <p:cSldViewPr snapToGrid="0" snapToObjects="1">
      <p:cViewPr varScale="1">
        <p:scale>
          <a:sx n="21" d="100"/>
          <a:sy n="21" d="100"/>
        </p:scale>
        <p:origin x="1068" y="18"/>
      </p:cViewPr>
      <p:guideLst>
        <p:guide orient="horz" pos="11342"/>
        <p:guide pos="79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50359375" y="7568616"/>
            <a:ext cx="15624095" cy="161324832"/>
          </a:xfrm>
          <a:prstGeom prst="rect">
            <a:avLst/>
          </a:prstGeo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10" name="Platshållare för innehåll 9"/>
          <p:cNvSpPr>
            <a:spLocks noGrp="1"/>
          </p:cNvSpPr>
          <p:nvPr>
            <p:ph sz="quarter" idx="10" hasCustomPrompt="1"/>
          </p:nvPr>
        </p:nvSpPr>
        <p:spPr>
          <a:xfrm>
            <a:off x="1384912" y="9814148"/>
            <a:ext cx="7200000" cy="133549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600" baseline="0">
                <a:latin typeface="Arial"/>
              </a:defRPr>
            </a:lvl1pPr>
            <a:lvl2pPr>
              <a:defRPr sz="3600">
                <a:latin typeface="Arial"/>
              </a:defRPr>
            </a:lvl2pPr>
            <a:lvl3pPr>
              <a:defRPr sz="3600">
                <a:latin typeface="Arial"/>
              </a:defRPr>
            </a:lvl3pPr>
            <a:lvl4pPr>
              <a:defRPr sz="3600">
                <a:latin typeface="Arial"/>
              </a:defRPr>
            </a:lvl4pPr>
            <a:lvl5pPr>
              <a:defRPr sz="3600">
                <a:latin typeface="Arial"/>
              </a:defRPr>
            </a:lvl5pPr>
          </a:lstStyle>
          <a:p>
            <a:pPr lvl="0"/>
            <a:r>
              <a:rPr lang="sv-SE" dirty="0" err="1"/>
              <a:t>Heading</a:t>
            </a:r>
            <a:r>
              <a:rPr lang="sv-SE" dirty="0"/>
              <a:t>: Arial, </a:t>
            </a:r>
            <a:r>
              <a:rPr lang="sv-SE" dirty="0" err="1"/>
              <a:t>Bold</a:t>
            </a:r>
            <a:r>
              <a:rPr lang="sv-SE" dirty="0"/>
              <a:t>, 42 pkt</a:t>
            </a:r>
            <a:br>
              <a:rPr lang="sv-SE" dirty="0"/>
            </a:br>
            <a:r>
              <a:rPr lang="sv-SE" dirty="0"/>
              <a:t>Body text: Arial, 36 pkt</a:t>
            </a:r>
          </a:p>
        </p:txBody>
      </p:sp>
      <p:sp>
        <p:nvSpPr>
          <p:cNvPr id="11" name="Platshållare för innehåll 9"/>
          <p:cNvSpPr>
            <a:spLocks noGrp="1"/>
          </p:cNvSpPr>
          <p:nvPr>
            <p:ph sz="quarter" idx="11" hasCustomPrompt="1"/>
          </p:nvPr>
        </p:nvSpPr>
        <p:spPr>
          <a:xfrm>
            <a:off x="9043269" y="9814148"/>
            <a:ext cx="7200000" cy="13354938"/>
          </a:xfrm>
          <a:prstGeom prst="rect">
            <a:avLst/>
          </a:prstGeom>
        </p:spPr>
        <p:txBody>
          <a:bodyPr vert="horz"/>
          <a:lstStyle>
            <a:lvl1pPr marL="0" marR="0" indent="0" algn="l" defTabSz="17488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600" baseline="0">
                <a:latin typeface="Arial"/>
              </a:defRPr>
            </a:lvl1pPr>
            <a:lvl2pPr>
              <a:defRPr sz="3600">
                <a:latin typeface="Arial"/>
              </a:defRPr>
            </a:lvl2pPr>
            <a:lvl3pPr>
              <a:defRPr sz="3600">
                <a:latin typeface="Arial"/>
              </a:defRPr>
            </a:lvl3pPr>
            <a:lvl4pPr>
              <a:defRPr sz="3600">
                <a:latin typeface="Arial"/>
              </a:defRPr>
            </a:lvl4pPr>
            <a:lvl5pPr>
              <a:defRPr sz="3600">
                <a:latin typeface="Arial"/>
              </a:defRPr>
            </a:lvl5pPr>
          </a:lstStyle>
          <a:p>
            <a:pPr marL="0" marR="0" lvl="0" indent="0" algn="l" defTabSz="17488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sv-SE" dirty="0" err="1"/>
              <a:t>Heading</a:t>
            </a:r>
            <a:r>
              <a:rPr lang="sv-SE" dirty="0"/>
              <a:t>: Arial, </a:t>
            </a:r>
            <a:r>
              <a:rPr lang="sv-SE" dirty="0" err="1"/>
              <a:t>Bold</a:t>
            </a:r>
            <a:r>
              <a:rPr lang="sv-SE" dirty="0"/>
              <a:t>, 42 pkt</a:t>
            </a:r>
            <a:br>
              <a:rPr lang="sv-SE" dirty="0"/>
            </a:br>
            <a:r>
              <a:rPr lang="sv-SE" dirty="0"/>
              <a:t>Body text: Arial, 36 pkt</a:t>
            </a:r>
          </a:p>
          <a:p>
            <a:pPr lvl="0"/>
            <a:endParaRPr lang="sv-SE" dirty="0"/>
          </a:p>
          <a:p>
            <a:pPr lvl="0"/>
            <a:endParaRPr lang="sv-SE" dirty="0"/>
          </a:p>
        </p:txBody>
      </p:sp>
      <p:sp>
        <p:nvSpPr>
          <p:cNvPr id="12" name="Platshållare för innehåll 9"/>
          <p:cNvSpPr>
            <a:spLocks noGrp="1"/>
          </p:cNvSpPr>
          <p:nvPr>
            <p:ph sz="quarter" idx="12" hasCustomPrompt="1"/>
          </p:nvPr>
        </p:nvSpPr>
        <p:spPr>
          <a:xfrm>
            <a:off x="16701626" y="9814148"/>
            <a:ext cx="7200000" cy="21993112"/>
          </a:xfrm>
          <a:prstGeom prst="rect">
            <a:avLst/>
          </a:prstGeom>
        </p:spPr>
        <p:txBody>
          <a:bodyPr vert="horz"/>
          <a:lstStyle>
            <a:lvl1pPr marL="0" marR="0" indent="0" algn="l" defTabSz="17488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600" baseline="0">
                <a:latin typeface="Arial"/>
              </a:defRPr>
            </a:lvl1pPr>
            <a:lvl2pPr>
              <a:defRPr sz="3600">
                <a:latin typeface="Arial"/>
              </a:defRPr>
            </a:lvl2pPr>
            <a:lvl3pPr>
              <a:defRPr sz="3600">
                <a:latin typeface="Arial"/>
              </a:defRPr>
            </a:lvl3pPr>
            <a:lvl4pPr>
              <a:defRPr sz="3600">
                <a:latin typeface="Arial"/>
              </a:defRPr>
            </a:lvl4pPr>
            <a:lvl5pPr>
              <a:defRPr sz="3600">
                <a:latin typeface="Arial"/>
              </a:defRPr>
            </a:lvl5pPr>
          </a:lstStyle>
          <a:p>
            <a:pPr marL="0" marR="0" lvl="0" indent="0" algn="l" defTabSz="17488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sv-SE" dirty="0" err="1"/>
              <a:t>Heading</a:t>
            </a:r>
            <a:r>
              <a:rPr lang="sv-SE" dirty="0"/>
              <a:t>: Arial, </a:t>
            </a:r>
            <a:r>
              <a:rPr lang="sv-SE" dirty="0" err="1"/>
              <a:t>Bold</a:t>
            </a:r>
            <a:r>
              <a:rPr lang="sv-SE" dirty="0"/>
              <a:t>, </a:t>
            </a:r>
            <a:r>
              <a:rPr lang="sv-SE"/>
              <a:t>42 pkt</a:t>
            </a:r>
            <a:br>
              <a:rPr lang="sv-SE"/>
            </a:br>
            <a:r>
              <a:rPr lang="sv-SE"/>
              <a:t>Body </a:t>
            </a:r>
            <a:r>
              <a:rPr lang="sv-SE" dirty="0"/>
              <a:t>text: Arial, 36 pkt</a:t>
            </a:r>
          </a:p>
        </p:txBody>
      </p:sp>
      <p:sp>
        <p:nvSpPr>
          <p:cNvPr id="13" name="Platshållare för innehåll 9"/>
          <p:cNvSpPr>
            <a:spLocks noGrp="1"/>
          </p:cNvSpPr>
          <p:nvPr>
            <p:ph sz="quarter" idx="13" hasCustomPrompt="1"/>
          </p:nvPr>
        </p:nvSpPr>
        <p:spPr>
          <a:xfrm>
            <a:off x="1384912" y="23592442"/>
            <a:ext cx="14858357" cy="8214818"/>
          </a:xfrm>
          <a:prstGeom prst="rect">
            <a:avLst/>
          </a:prstGeom>
        </p:spPr>
        <p:txBody>
          <a:bodyPr vert="horz"/>
          <a:lstStyle>
            <a:lvl1pPr marL="0" marR="0" indent="0" algn="l" defTabSz="17488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600" baseline="0">
                <a:latin typeface="Arial"/>
              </a:defRPr>
            </a:lvl1pPr>
            <a:lvl2pPr>
              <a:defRPr sz="3600">
                <a:latin typeface="Arial"/>
              </a:defRPr>
            </a:lvl2pPr>
            <a:lvl3pPr>
              <a:defRPr sz="3600">
                <a:latin typeface="Arial"/>
              </a:defRPr>
            </a:lvl3pPr>
            <a:lvl4pPr>
              <a:defRPr sz="3600">
                <a:latin typeface="Arial"/>
              </a:defRPr>
            </a:lvl4pPr>
            <a:lvl5pPr>
              <a:defRPr sz="3600">
                <a:latin typeface="Arial"/>
              </a:defRPr>
            </a:lvl5pPr>
          </a:lstStyle>
          <a:p>
            <a:pPr marL="0" marR="0" lvl="0" indent="0" algn="l" defTabSz="17488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sv-SE" dirty="0" err="1"/>
              <a:t>Heading</a:t>
            </a:r>
            <a:r>
              <a:rPr lang="sv-SE" dirty="0"/>
              <a:t>: Arial, </a:t>
            </a:r>
            <a:r>
              <a:rPr lang="sv-SE" dirty="0" err="1"/>
              <a:t>Bold</a:t>
            </a:r>
            <a:r>
              <a:rPr lang="sv-SE" dirty="0"/>
              <a:t>, 42 pkt</a:t>
            </a:r>
            <a:br>
              <a:rPr lang="sv-SE" dirty="0"/>
            </a:br>
            <a:r>
              <a:rPr lang="sv-SE" dirty="0"/>
              <a:t>Body text: Arial, 36 pkt</a:t>
            </a:r>
          </a:p>
        </p:txBody>
      </p:sp>
      <p:pic>
        <p:nvPicPr>
          <p:cNvPr id="20" name="Bildobjekt 19" descr="MU_logotyp_int_CMYK_U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2465" y="893661"/>
            <a:ext cx="5654880" cy="2692800"/>
          </a:xfrm>
          <a:prstGeom prst="rect">
            <a:avLst/>
          </a:prstGeom>
        </p:spPr>
      </p:pic>
      <p:sp>
        <p:nvSpPr>
          <p:cNvPr id="22" name="Platshållare för text 21"/>
          <p:cNvSpPr>
            <a:spLocks noGrp="1"/>
          </p:cNvSpPr>
          <p:nvPr>
            <p:ph type="body" sz="quarter" idx="14" hasCustomPrompt="1"/>
          </p:nvPr>
        </p:nvSpPr>
        <p:spPr>
          <a:xfrm>
            <a:off x="1384912" y="4926316"/>
            <a:ext cx="22516487" cy="334773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7500" b="1" i="0" baseline="0">
                <a:solidFill>
                  <a:srgbClr val="1160AF"/>
                </a:solidFill>
                <a:latin typeface="Arial"/>
              </a:defRPr>
            </a:lvl1pPr>
            <a:lvl2pPr marL="1748836" indent="0">
              <a:buFontTx/>
              <a:buNone/>
              <a:defRPr>
                <a:solidFill>
                  <a:srgbClr val="1160AF"/>
                </a:solidFill>
                <a:latin typeface="Arial"/>
              </a:defRPr>
            </a:lvl2pPr>
            <a:lvl3pPr marL="3497671" indent="0">
              <a:buFontTx/>
              <a:buNone/>
              <a:defRPr>
                <a:solidFill>
                  <a:srgbClr val="1160AF"/>
                </a:solidFill>
                <a:latin typeface="Arial"/>
              </a:defRPr>
            </a:lvl3pPr>
            <a:lvl4pPr marL="5246507" indent="0">
              <a:buFontTx/>
              <a:buNone/>
              <a:defRPr>
                <a:solidFill>
                  <a:srgbClr val="1160AF"/>
                </a:solidFill>
                <a:latin typeface="Arial"/>
              </a:defRPr>
            </a:lvl4pPr>
            <a:lvl5pPr marL="6995343" indent="0">
              <a:buFontTx/>
              <a:buNone/>
              <a:defRPr>
                <a:solidFill>
                  <a:srgbClr val="1160AF"/>
                </a:solidFill>
                <a:latin typeface="Arial"/>
              </a:defRPr>
            </a:lvl5pPr>
          </a:lstStyle>
          <a:p>
            <a:pPr lvl="0"/>
            <a:r>
              <a:rPr lang="sv-SE" dirty="0" err="1"/>
              <a:t>Title</a:t>
            </a:r>
            <a:r>
              <a:rPr lang="sv-SE" dirty="0"/>
              <a:t> (Arial 75 pkt):</a:t>
            </a:r>
            <a:br>
              <a:rPr lang="sv-SE" dirty="0"/>
            </a:br>
            <a:r>
              <a:rPr lang="sv-SE" dirty="0" err="1"/>
              <a:t>this</a:t>
            </a:r>
            <a:r>
              <a:rPr lang="sv-SE" dirty="0"/>
              <a:t> box </a:t>
            </a:r>
            <a:r>
              <a:rPr lang="sv-SE" dirty="0" err="1"/>
              <a:t>may</a:t>
            </a:r>
            <a:r>
              <a:rPr lang="sv-SE" dirty="0"/>
              <a:t> </a:t>
            </a:r>
            <a:r>
              <a:rPr lang="sv-SE" dirty="0" err="1"/>
              <a:t>contain</a:t>
            </a:r>
            <a:r>
              <a:rPr lang="sv-SE" dirty="0"/>
              <a:t> </a:t>
            </a:r>
            <a:br>
              <a:rPr lang="sv-SE" dirty="0"/>
            </a:br>
            <a:r>
              <a:rPr lang="sv-SE" dirty="0"/>
              <a:t>a maximum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three</a:t>
            </a:r>
            <a:r>
              <a:rPr lang="sv-SE" dirty="0"/>
              <a:t> </a:t>
            </a:r>
            <a:r>
              <a:rPr lang="sv-SE" dirty="0" err="1"/>
              <a:t>lines</a:t>
            </a:r>
            <a:endParaRPr lang="sv-SE" dirty="0"/>
          </a:p>
          <a:p>
            <a:pPr lvl="0"/>
            <a:r>
              <a:rPr lang="sv-SE" dirty="0"/>
              <a:t> </a:t>
            </a:r>
          </a:p>
        </p:txBody>
      </p:sp>
      <p:sp>
        <p:nvSpPr>
          <p:cNvPr id="24" name="Platshållare för text 23"/>
          <p:cNvSpPr>
            <a:spLocks noGrp="1"/>
          </p:cNvSpPr>
          <p:nvPr>
            <p:ph type="body" sz="quarter" idx="15" hasCustomPrompt="1"/>
          </p:nvPr>
        </p:nvSpPr>
        <p:spPr>
          <a:xfrm>
            <a:off x="1384300" y="1877554"/>
            <a:ext cx="11594282" cy="1708907"/>
          </a:xfrm>
          <a:prstGeom prst="rect">
            <a:avLst/>
          </a:prstGeom>
        </p:spPr>
        <p:txBody>
          <a:bodyPr vert="horz" anchor="b" anchorCtr="0"/>
          <a:lstStyle>
            <a:lvl1pPr marL="0" indent="0">
              <a:buNone/>
              <a:defRPr sz="3600" baseline="0">
                <a:latin typeface="Arial"/>
              </a:defRPr>
            </a:lvl1pPr>
            <a:lvl2pPr>
              <a:defRPr sz="2000">
                <a:latin typeface="Arial"/>
              </a:defRPr>
            </a:lvl2pPr>
            <a:lvl3pPr>
              <a:defRPr sz="2000">
                <a:latin typeface="Arial"/>
              </a:defRPr>
            </a:lvl3pPr>
            <a:lvl4pPr>
              <a:defRPr sz="2000">
                <a:latin typeface="Arial"/>
              </a:defRPr>
            </a:lvl4pPr>
            <a:lvl5pPr>
              <a:defRPr sz="2000">
                <a:latin typeface="Arial"/>
              </a:defRPr>
            </a:lvl5pPr>
          </a:lstStyle>
          <a:p>
            <a:pPr lvl="0"/>
            <a:r>
              <a:rPr lang="sv-SE" dirty="0" err="1"/>
              <a:t>Author</a:t>
            </a:r>
            <a:r>
              <a:rPr lang="sv-SE" dirty="0"/>
              <a:t>/</a:t>
            </a:r>
            <a:r>
              <a:rPr lang="sv-SE" dirty="0" err="1"/>
              <a:t>Authors</a:t>
            </a:r>
            <a:br>
              <a:rPr lang="sv-SE" dirty="0"/>
            </a:br>
            <a:r>
              <a:rPr lang="sv-SE" dirty="0"/>
              <a:t>Research Centre/Centres or </a:t>
            </a:r>
            <a:r>
              <a:rPr lang="sv-SE" dirty="0" err="1"/>
              <a:t>universities</a:t>
            </a:r>
            <a:br>
              <a:rPr lang="sv-SE" dirty="0"/>
            </a:br>
            <a:r>
              <a:rPr lang="sv-SE" dirty="0"/>
              <a:t>A maximum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three</a:t>
            </a:r>
            <a:r>
              <a:rPr lang="sv-SE" dirty="0"/>
              <a:t> </a:t>
            </a:r>
            <a:r>
              <a:rPr lang="sv-SE" dirty="0" err="1"/>
              <a:t>lines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6" hasCustomPrompt="1"/>
          </p:nvPr>
        </p:nvSpPr>
        <p:spPr>
          <a:xfrm>
            <a:off x="1384301" y="32730219"/>
            <a:ext cx="3240000" cy="18923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lang="sv-SE" sz="1800" b="0" i="0" u="none" strike="noStrike" baseline="0" smtClean="0"/>
            </a:lvl1pPr>
          </a:lstStyle>
          <a:p>
            <a:r>
              <a:rPr lang="sv-SE" dirty="0"/>
              <a:t>Logotype or</a:t>
            </a:r>
            <a:br>
              <a:rPr lang="sv-SE" dirty="0"/>
            </a:br>
            <a:r>
              <a:rPr lang="sv-SE" dirty="0" err="1"/>
              <a:t>Author</a:t>
            </a:r>
            <a:br>
              <a:rPr lang="sv-SE" dirty="0"/>
            </a:br>
            <a:r>
              <a:rPr lang="sv-SE" dirty="0" err="1"/>
              <a:t>Department</a:t>
            </a:r>
            <a:r>
              <a:rPr lang="sv-SE" dirty="0"/>
              <a:t>/</a:t>
            </a:r>
            <a:r>
              <a:rPr lang="sv-SE" dirty="0" err="1"/>
              <a:t>project</a:t>
            </a:r>
            <a:br>
              <a:rPr lang="sv-SE" dirty="0"/>
            </a:br>
            <a:r>
              <a:rPr lang="sv-SE" dirty="0"/>
              <a:t>Mid Sweden University</a:t>
            </a:r>
            <a:br>
              <a:rPr lang="sv-SE" dirty="0"/>
            </a:br>
            <a:r>
              <a:rPr lang="sv-SE" dirty="0" err="1"/>
              <a:t>Firstname.lastname@miun.se</a:t>
            </a:r>
            <a:endParaRPr lang="sv-SE" dirty="0"/>
          </a:p>
          <a:p>
            <a:endParaRPr lang="sv-SE" dirty="0"/>
          </a:p>
        </p:txBody>
      </p:sp>
      <p:sp>
        <p:nvSpPr>
          <p:cNvPr id="18" name="Platshållare för innehåll 3"/>
          <p:cNvSpPr>
            <a:spLocks noGrp="1"/>
          </p:cNvSpPr>
          <p:nvPr>
            <p:ph sz="quarter" idx="17" hasCustomPrompt="1"/>
          </p:nvPr>
        </p:nvSpPr>
        <p:spPr>
          <a:xfrm>
            <a:off x="5239766" y="32730219"/>
            <a:ext cx="3240000" cy="1892300"/>
          </a:xfrm>
          <a:prstGeom prst="rect">
            <a:avLst/>
          </a:prstGeom>
        </p:spPr>
        <p:txBody>
          <a:bodyPr vert="horz"/>
          <a:lstStyle>
            <a:lvl1pPr marL="0" marR="0" indent="0" algn="l" defTabSz="17488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sv-SE" sz="1800" b="0" i="0" u="none" strike="noStrike" baseline="0" smtClean="0"/>
            </a:lvl1pPr>
          </a:lstStyle>
          <a:p>
            <a:r>
              <a:rPr lang="sv-SE" dirty="0"/>
              <a:t>Logotype or</a:t>
            </a:r>
            <a:br>
              <a:rPr lang="sv-SE" dirty="0"/>
            </a:br>
            <a:r>
              <a:rPr lang="sv-SE" dirty="0" err="1"/>
              <a:t>Author</a:t>
            </a:r>
            <a:br>
              <a:rPr lang="sv-SE" dirty="0"/>
            </a:br>
            <a:r>
              <a:rPr lang="sv-SE" dirty="0" err="1"/>
              <a:t>Department</a:t>
            </a:r>
            <a:r>
              <a:rPr lang="sv-SE" dirty="0"/>
              <a:t>/</a:t>
            </a:r>
            <a:r>
              <a:rPr lang="sv-SE" dirty="0" err="1"/>
              <a:t>project</a:t>
            </a:r>
            <a:br>
              <a:rPr lang="sv-SE" dirty="0"/>
            </a:br>
            <a:r>
              <a:rPr lang="sv-SE" dirty="0"/>
              <a:t>Mid Sweden University</a:t>
            </a:r>
            <a:br>
              <a:rPr lang="sv-SE" dirty="0"/>
            </a:br>
            <a:r>
              <a:rPr lang="sv-SE" dirty="0" err="1"/>
              <a:t>Firstname.lastname@miun.se</a:t>
            </a:r>
            <a:endParaRPr lang="sv-SE" dirty="0"/>
          </a:p>
          <a:p>
            <a:endParaRPr lang="sv-SE" dirty="0"/>
          </a:p>
        </p:txBody>
      </p:sp>
      <p:sp>
        <p:nvSpPr>
          <p:cNvPr id="19" name="Platshållare för innehåll 3"/>
          <p:cNvSpPr>
            <a:spLocks noGrp="1"/>
          </p:cNvSpPr>
          <p:nvPr>
            <p:ph sz="quarter" idx="18" hasCustomPrompt="1"/>
          </p:nvPr>
        </p:nvSpPr>
        <p:spPr>
          <a:xfrm>
            <a:off x="9095231" y="32730219"/>
            <a:ext cx="3240000" cy="1892300"/>
          </a:xfrm>
          <a:prstGeom prst="rect">
            <a:avLst/>
          </a:prstGeom>
        </p:spPr>
        <p:txBody>
          <a:bodyPr vert="horz"/>
          <a:lstStyle>
            <a:lvl1pPr marL="0" marR="0" indent="0" algn="l" defTabSz="17488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sv-SE" sz="1800" b="0" i="0" u="none" strike="noStrike" baseline="0" smtClean="0"/>
            </a:lvl1pPr>
          </a:lstStyle>
          <a:p>
            <a:r>
              <a:rPr lang="sv-SE" dirty="0"/>
              <a:t>Logotype or</a:t>
            </a:r>
            <a:br>
              <a:rPr lang="sv-SE" dirty="0"/>
            </a:br>
            <a:r>
              <a:rPr lang="sv-SE" dirty="0" err="1"/>
              <a:t>Author</a:t>
            </a:r>
            <a:br>
              <a:rPr lang="sv-SE" dirty="0"/>
            </a:br>
            <a:r>
              <a:rPr lang="sv-SE" dirty="0" err="1"/>
              <a:t>Department</a:t>
            </a:r>
            <a:r>
              <a:rPr lang="sv-SE" dirty="0"/>
              <a:t>/</a:t>
            </a:r>
            <a:r>
              <a:rPr lang="sv-SE" dirty="0" err="1"/>
              <a:t>project</a:t>
            </a:r>
            <a:br>
              <a:rPr lang="sv-SE" dirty="0"/>
            </a:br>
            <a:r>
              <a:rPr lang="sv-SE" dirty="0"/>
              <a:t>Mid Sweden University</a:t>
            </a:r>
            <a:br>
              <a:rPr lang="sv-SE" dirty="0"/>
            </a:br>
            <a:r>
              <a:rPr lang="sv-SE" dirty="0" err="1"/>
              <a:t>Firstname.lastname@miun.se</a:t>
            </a:r>
            <a:endParaRPr lang="sv-SE" dirty="0"/>
          </a:p>
          <a:p>
            <a:endParaRPr lang="sv-SE" dirty="0"/>
          </a:p>
        </p:txBody>
      </p:sp>
      <p:sp>
        <p:nvSpPr>
          <p:cNvPr id="21" name="Platshållare för innehåll 3"/>
          <p:cNvSpPr>
            <a:spLocks noGrp="1"/>
          </p:cNvSpPr>
          <p:nvPr>
            <p:ph sz="quarter" idx="19" hasCustomPrompt="1"/>
          </p:nvPr>
        </p:nvSpPr>
        <p:spPr>
          <a:xfrm>
            <a:off x="12950696" y="32730219"/>
            <a:ext cx="3240000" cy="1892300"/>
          </a:xfrm>
          <a:prstGeom prst="rect">
            <a:avLst/>
          </a:prstGeom>
        </p:spPr>
        <p:txBody>
          <a:bodyPr vert="horz"/>
          <a:lstStyle>
            <a:lvl1pPr marL="0" marR="0" indent="0" algn="l" defTabSz="17488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sv-SE" sz="1800" b="0" i="0" u="none" strike="noStrike" baseline="0" smtClean="0"/>
            </a:lvl1pPr>
          </a:lstStyle>
          <a:p>
            <a:r>
              <a:rPr lang="sv-SE" dirty="0"/>
              <a:t>Logotype or</a:t>
            </a:r>
            <a:br>
              <a:rPr lang="sv-SE" dirty="0"/>
            </a:br>
            <a:r>
              <a:rPr lang="sv-SE" dirty="0" err="1"/>
              <a:t>Author</a:t>
            </a:r>
            <a:br>
              <a:rPr lang="sv-SE" dirty="0"/>
            </a:br>
            <a:r>
              <a:rPr lang="sv-SE" dirty="0" err="1"/>
              <a:t>Department</a:t>
            </a:r>
            <a:r>
              <a:rPr lang="sv-SE" dirty="0"/>
              <a:t>/</a:t>
            </a:r>
            <a:r>
              <a:rPr lang="sv-SE" dirty="0" err="1"/>
              <a:t>project</a:t>
            </a:r>
            <a:br>
              <a:rPr lang="sv-SE" dirty="0"/>
            </a:br>
            <a:r>
              <a:rPr lang="sv-SE" dirty="0"/>
              <a:t>Mid Sweden University</a:t>
            </a:r>
            <a:br>
              <a:rPr lang="sv-SE" dirty="0"/>
            </a:br>
            <a:r>
              <a:rPr lang="sv-SE" dirty="0" err="1"/>
              <a:t>Firstname.lastname@miun.se</a:t>
            </a:r>
            <a:endParaRPr lang="sv-SE" dirty="0"/>
          </a:p>
          <a:p>
            <a:endParaRPr lang="sv-SE" dirty="0"/>
          </a:p>
        </p:txBody>
      </p:sp>
      <p:sp>
        <p:nvSpPr>
          <p:cNvPr id="23" name="Platshållare för innehåll 3"/>
          <p:cNvSpPr>
            <a:spLocks noGrp="1"/>
          </p:cNvSpPr>
          <p:nvPr>
            <p:ph sz="quarter" idx="20" hasCustomPrompt="1"/>
          </p:nvPr>
        </p:nvSpPr>
        <p:spPr>
          <a:xfrm>
            <a:off x="16806161" y="32730219"/>
            <a:ext cx="3240000" cy="1892300"/>
          </a:xfrm>
          <a:prstGeom prst="rect">
            <a:avLst/>
          </a:prstGeom>
        </p:spPr>
        <p:txBody>
          <a:bodyPr vert="horz"/>
          <a:lstStyle>
            <a:lvl1pPr marL="0" marR="0" indent="0" algn="l" defTabSz="17488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sv-SE" sz="1800" b="0" i="0" u="none" strike="noStrike" baseline="0" smtClean="0"/>
            </a:lvl1pPr>
          </a:lstStyle>
          <a:p>
            <a:r>
              <a:rPr lang="sv-SE" dirty="0"/>
              <a:t>Logotype or</a:t>
            </a:r>
            <a:br>
              <a:rPr lang="sv-SE" dirty="0"/>
            </a:br>
            <a:r>
              <a:rPr lang="sv-SE" dirty="0" err="1"/>
              <a:t>Author</a:t>
            </a:r>
            <a:br>
              <a:rPr lang="sv-SE" dirty="0"/>
            </a:br>
            <a:r>
              <a:rPr lang="sv-SE" dirty="0" err="1"/>
              <a:t>Department</a:t>
            </a:r>
            <a:r>
              <a:rPr lang="sv-SE" dirty="0"/>
              <a:t>/</a:t>
            </a:r>
            <a:r>
              <a:rPr lang="sv-SE" dirty="0" err="1"/>
              <a:t>project</a:t>
            </a:r>
            <a:br>
              <a:rPr lang="sv-SE" dirty="0"/>
            </a:br>
            <a:r>
              <a:rPr lang="sv-SE" dirty="0"/>
              <a:t>Mid Sweden University</a:t>
            </a:r>
            <a:br>
              <a:rPr lang="sv-SE" dirty="0"/>
            </a:br>
            <a:r>
              <a:rPr lang="sv-SE" dirty="0" err="1"/>
              <a:t>Firstname.lastname@miun.se</a:t>
            </a:r>
            <a:endParaRPr lang="sv-SE" dirty="0"/>
          </a:p>
          <a:p>
            <a:endParaRPr lang="sv-SE" dirty="0"/>
          </a:p>
        </p:txBody>
      </p:sp>
      <p:sp>
        <p:nvSpPr>
          <p:cNvPr id="25" name="Platshållare för innehåll 3"/>
          <p:cNvSpPr>
            <a:spLocks noGrp="1"/>
          </p:cNvSpPr>
          <p:nvPr>
            <p:ph sz="quarter" idx="21" hasCustomPrompt="1"/>
          </p:nvPr>
        </p:nvSpPr>
        <p:spPr>
          <a:xfrm>
            <a:off x="20661626" y="32730219"/>
            <a:ext cx="3240000" cy="1892300"/>
          </a:xfrm>
          <a:prstGeom prst="rect">
            <a:avLst/>
          </a:prstGeom>
        </p:spPr>
        <p:txBody>
          <a:bodyPr vert="horz"/>
          <a:lstStyle>
            <a:lvl1pPr marL="0" marR="0" indent="0" algn="l" defTabSz="17488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sv-SE" sz="1800" b="0" i="0" u="none" strike="noStrike" baseline="0" smtClean="0"/>
            </a:lvl1pPr>
          </a:lstStyle>
          <a:p>
            <a:r>
              <a:rPr lang="sv-SE" dirty="0"/>
              <a:t>Logotype or</a:t>
            </a:r>
            <a:br>
              <a:rPr lang="sv-SE" dirty="0"/>
            </a:br>
            <a:r>
              <a:rPr lang="sv-SE" dirty="0" err="1"/>
              <a:t>Author</a:t>
            </a:r>
            <a:br>
              <a:rPr lang="sv-SE" dirty="0"/>
            </a:br>
            <a:r>
              <a:rPr lang="sv-SE" dirty="0" err="1"/>
              <a:t>Department</a:t>
            </a:r>
            <a:r>
              <a:rPr lang="sv-SE" dirty="0"/>
              <a:t>/</a:t>
            </a:r>
            <a:r>
              <a:rPr lang="sv-SE" dirty="0" err="1"/>
              <a:t>project</a:t>
            </a:r>
            <a:br>
              <a:rPr lang="sv-SE" dirty="0"/>
            </a:br>
            <a:r>
              <a:rPr lang="sv-SE" dirty="0"/>
              <a:t>Mid Sweden University</a:t>
            </a:r>
            <a:br>
              <a:rPr lang="sv-SE" dirty="0"/>
            </a:br>
            <a:r>
              <a:rPr lang="sv-SE" dirty="0" err="1"/>
              <a:t>Firstname.lastname@miun.se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19212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ittuniversitetet_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innehåll 9"/>
          <p:cNvSpPr>
            <a:spLocks noGrp="1"/>
          </p:cNvSpPr>
          <p:nvPr>
            <p:ph sz="quarter" idx="10" hasCustomPrompt="1"/>
          </p:nvPr>
        </p:nvSpPr>
        <p:spPr>
          <a:xfrm>
            <a:off x="1384912" y="11669486"/>
            <a:ext cx="7200000" cy="11549115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20000"/>
              </a:lnSpc>
              <a:buNone/>
              <a:defRPr sz="3600" baseline="0">
                <a:latin typeface="Arial"/>
              </a:defRPr>
            </a:lvl1pPr>
            <a:lvl2pPr>
              <a:defRPr sz="3600">
                <a:latin typeface="Arial"/>
              </a:defRPr>
            </a:lvl2pPr>
            <a:lvl3pPr>
              <a:defRPr sz="3600">
                <a:latin typeface="Arial"/>
              </a:defRPr>
            </a:lvl3pPr>
            <a:lvl4pPr>
              <a:defRPr sz="3600">
                <a:latin typeface="Arial"/>
              </a:defRPr>
            </a:lvl4pPr>
            <a:lvl5pPr>
              <a:defRPr sz="3600">
                <a:latin typeface="Arial"/>
              </a:defRPr>
            </a:lvl5pPr>
          </a:lstStyle>
          <a:p>
            <a:pPr lvl="0"/>
            <a:r>
              <a:rPr lang="sv-SE" dirty="0" err="1"/>
              <a:t>Heading</a:t>
            </a:r>
            <a:r>
              <a:rPr lang="sv-SE" dirty="0"/>
              <a:t>: Arial, </a:t>
            </a:r>
            <a:r>
              <a:rPr lang="sv-SE" dirty="0" err="1"/>
              <a:t>Bold</a:t>
            </a:r>
            <a:r>
              <a:rPr lang="sv-SE" dirty="0"/>
              <a:t>, 42 pkt</a:t>
            </a:r>
            <a:br>
              <a:rPr lang="sv-SE" dirty="0"/>
            </a:br>
            <a:r>
              <a:rPr lang="sv-SE" dirty="0"/>
              <a:t>Body text: Arial, 36 pkt</a:t>
            </a:r>
          </a:p>
        </p:txBody>
      </p:sp>
      <p:sp>
        <p:nvSpPr>
          <p:cNvPr id="13" name="Platshållare för innehåll 9"/>
          <p:cNvSpPr>
            <a:spLocks noGrp="1"/>
          </p:cNvSpPr>
          <p:nvPr>
            <p:ph sz="quarter" idx="13" hasCustomPrompt="1"/>
          </p:nvPr>
        </p:nvSpPr>
        <p:spPr>
          <a:xfrm>
            <a:off x="1384912" y="23592442"/>
            <a:ext cx="14858357" cy="8214818"/>
          </a:xfrm>
          <a:prstGeom prst="rect">
            <a:avLst/>
          </a:prstGeom>
        </p:spPr>
        <p:txBody>
          <a:bodyPr vert="horz"/>
          <a:lstStyle>
            <a:lvl1pPr marL="0" marR="0" indent="0" algn="l" defTabSz="1748836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600" baseline="0">
                <a:latin typeface="Arial"/>
              </a:defRPr>
            </a:lvl1pPr>
            <a:lvl2pPr>
              <a:defRPr sz="3600">
                <a:latin typeface="Arial"/>
              </a:defRPr>
            </a:lvl2pPr>
            <a:lvl3pPr>
              <a:defRPr sz="3600">
                <a:latin typeface="Arial"/>
              </a:defRPr>
            </a:lvl3pPr>
            <a:lvl4pPr>
              <a:defRPr sz="3600">
                <a:latin typeface="Arial"/>
              </a:defRPr>
            </a:lvl4pPr>
            <a:lvl5pPr>
              <a:defRPr sz="3600">
                <a:latin typeface="Arial"/>
              </a:defRPr>
            </a:lvl5pPr>
          </a:lstStyle>
          <a:p>
            <a:pPr lvl="0"/>
            <a:r>
              <a:rPr lang="sv-SE" dirty="0" err="1"/>
              <a:t>Heading</a:t>
            </a:r>
            <a:r>
              <a:rPr lang="sv-SE" dirty="0"/>
              <a:t>: Arial, </a:t>
            </a:r>
            <a:r>
              <a:rPr lang="sv-SE" dirty="0" err="1"/>
              <a:t>Bold</a:t>
            </a:r>
            <a:r>
              <a:rPr lang="sv-SE" dirty="0"/>
              <a:t>, 42 pkt</a:t>
            </a:r>
            <a:br>
              <a:rPr lang="sv-SE" dirty="0"/>
            </a:br>
            <a:r>
              <a:rPr lang="sv-SE" dirty="0"/>
              <a:t>Body text: Arial, 36 pkt</a:t>
            </a:r>
          </a:p>
        </p:txBody>
      </p:sp>
      <p:sp>
        <p:nvSpPr>
          <p:cNvPr id="22" name="Platshållare för text 21"/>
          <p:cNvSpPr>
            <a:spLocks noGrp="1"/>
          </p:cNvSpPr>
          <p:nvPr>
            <p:ph type="body" sz="quarter" idx="14" hasCustomPrompt="1"/>
          </p:nvPr>
        </p:nvSpPr>
        <p:spPr>
          <a:xfrm>
            <a:off x="1384912" y="7487251"/>
            <a:ext cx="22516487" cy="4039489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8000" b="1" i="0" baseline="0">
                <a:solidFill>
                  <a:srgbClr val="1160AF"/>
                </a:solidFill>
                <a:latin typeface="Arial"/>
              </a:defRPr>
            </a:lvl1pPr>
            <a:lvl2pPr marL="1748836" indent="0">
              <a:buFontTx/>
              <a:buNone/>
              <a:defRPr>
                <a:solidFill>
                  <a:srgbClr val="1160AF"/>
                </a:solidFill>
                <a:latin typeface="Arial"/>
              </a:defRPr>
            </a:lvl2pPr>
            <a:lvl3pPr marL="3497671" indent="0">
              <a:buFontTx/>
              <a:buNone/>
              <a:defRPr>
                <a:solidFill>
                  <a:srgbClr val="1160AF"/>
                </a:solidFill>
                <a:latin typeface="Arial"/>
              </a:defRPr>
            </a:lvl3pPr>
            <a:lvl4pPr marL="5246507" indent="0">
              <a:buFontTx/>
              <a:buNone/>
              <a:defRPr>
                <a:solidFill>
                  <a:srgbClr val="1160AF"/>
                </a:solidFill>
                <a:latin typeface="Arial"/>
              </a:defRPr>
            </a:lvl4pPr>
            <a:lvl5pPr marL="6995343" indent="0">
              <a:buFontTx/>
              <a:buNone/>
              <a:defRPr>
                <a:solidFill>
                  <a:srgbClr val="1160AF"/>
                </a:solidFill>
                <a:latin typeface="Arial"/>
              </a:defRPr>
            </a:lvl5pPr>
          </a:lstStyle>
          <a:p>
            <a:pPr lvl="0"/>
            <a:r>
              <a:rPr lang="sv-SE" dirty="0" err="1"/>
              <a:t>Title</a:t>
            </a:r>
            <a:r>
              <a:rPr lang="sv-SE" dirty="0"/>
              <a:t> (Arial, </a:t>
            </a:r>
            <a:r>
              <a:rPr lang="sv-SE" dirty="0" err="1"/>
              <a:t>Bold</a:t>
            </a:r>
            <a:r>
              <a:rPr lang="sv-SE" dirty="0"/>
              <a:t>, 80 pkt):</a:t>
            </a:r>
            <a:br>
              <a:rPr lang="sv-SE" dirty="0"/>
            </a:br>
            <a:r>
              <a:rPr lang="sv-SE" dirty="0" err="1"/>
              <a:t>this</a:t>
            </a:r>
            <a:r>
              <a:rPr lang="sv-SE" dirty="0"/>
              <a:t> box </a:t>
            </a:r>
            <a:r>
              <a:rPr lang="sv-SE" dirty="0" err="1"/>
              <a:t>may</a:t>
            </a:r>
            <a:r>
              <a:rPr lang="sv-SE" dirty="0"/>
              <a:t> </a:t>
            </a:r>
            <a:r>
              <a:rPr lang="sv-SE" dirty="0" err="1"/>
              <a:t>contain</a:t>
            </a:r>
            <a:r>
              <a:rPr lang="sv-SE" dirty="0"/>
              <a:t> </a:t>
            </a:r>
            <a:br>
              <a:rPr lang="sv-SE" dirty="0"/>
            </a:br>
            <a:r>
              <a:rPr lang="sv-SE" dirty="0"/>
              <a:t>a maximum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three</a:t>
            </a:r>
            <a:r>
              <a:rPr lang="sv-SE" dirty="0"/>
              <a:t> </a:t>
            </a:r>
            <a:r>
              <a:rPr lang="sv-SE" dirty="0" err="1"/>
              <a:t>lines</a:t>
            </a:r>
            <a:endParaRPr lang="sv-SE" dirty="0"/>
          </a:p>
          <a:p>
            <a:pPr lvl="0"/>
            <a:r>
              <a:rPr lang="sv-SE" dirty="0"/>
              <a:t> </a:t>
            </a:r>
          </a:p>
        </p:txBody>
      </p:sp>
      <p:sp>
        <p:nvSpPr>
          <p:cNvPr id="24" name="Platshållare för text 23"/>
          <p:cNvSpPr>
            <a:spLocks noGrp="1"/>
          </p:cNvSpPr>
          <p:nvPr>
            <p:ph type="body" sz="quarter" idx="15" hasCustomPrompt="1"/>
          </p:nvPr>
        </p:nvSpPr>
        <p:spPr>
          <a:xfrm>
            <a:off x="1384300" y="5284418"/>
            <a:ext cx="11594282" cy="1708907"/>
          </a:xfrm>
          <a:prstGeom prst="rect">
            <a:avLst/>
          </a:prstGeom>
        </p:spPr>
        <p:txBody>
          <a:bodyPr vert="horz" anchor="b" anchorCtr="0"/>
          <a:lstStyle>
            <a:lvl1pPr marL="0" indent="0">
              <a:buNone/>
              <a:defRPr sz="3600" baseline="0">
                <a:latin typeface="Arial"/>
              </a:defRPr>
            </a:lvl1pPr>
            <a:lvl2pPr>
              <a:defRPr sz="2000">
                <a:latin typeface="Arial"/>
              </a:defRPr>
            </a:lvl2pPr>
            <a:lvl3pPr>
              <a:defRPr sz="2000">
                <a:latin typeface="Arial"/>
              </a:defRPr>
            </a:lvl3pPr>
            <a:lvl4pPr>
              <a:defRPr sz="2000">
                <a:latin typeface="Arial"/>
              </a:defRPr>
            </a:lvl4pPr>
            <a:lvl5pPr>
              <a:defRPr sz="2000">
                <a:latin typeface="Arial"/>
              </a:defRPr>
            </a:lvl5pPr>
          </a:lstStyle>
          <a:p>
            <a:pPr lvl="0"/>
            <a:r>
              <a:rPr lang="sv-SE" dirty="0" err="1"/>
              <a:t>Author</a:t>
            </a:r>
            <a:r>
              <a:rPr lang="sv-SE" dirty="0"/>
              <a:t>/</a:t>
            </a:r>
            <a:r>
              <a:rPr lang="sv-SE" dirty="0" err="1"/>
              <a:t>Authors</a:t>
            </a:r>
            <a:br>
              <a:rPr lang="sv-SE" dirty="0"/>
            </a:br>
            <a:r>
              <a:rPr lang="sv-SE" dirty="0"/>
              <a:t>Research Centre/Centres or </a:t>
            </a:r>
            <a:r>
              <a:rPr lang="sv-SE" dirty="0" err="1"/>
              <a:t>universities</a:t>
            </a:r>
            <a:br>
              <a:rPr lang="sv-SE" dirty="0"/>
            </a:br>
            <a:r>
              <a:rPr lang="sv-SE" dirty="0"/>
              <a:t>A maximum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three</a:t>
            </a:r>
            <a:r>
              <a:rPr lang="sv-SE" dirty="0"/>
              <a:t> </a:t>
            </a:r>
            <a:r>
              <a:rPr lang="sv-SE" dirty="0" err="1"/>
              <a:t>lines</a:t>
            </a:r>
            <a:endParaRPr lang="sv-SE" dirty="0"/>
          </a:p>
        </p:txBody>
      </p:sp>
      <p:sp>
        <p:nvSpPr>
          <p:cNvPr id="16" name="Platshållare för innehåll 9"/>
          <p:cNvSpPr>
            <a:spLocks noGrp="1"/>
          </p:cNvSpPr>
          <p:nvPr>
            <p:ph sz="quarter" idx="22" hasCustomPrompt="1"/>
          </p:nvPr>
        </p:nvSpPr>
        <p:spPr>
          <a:xfrm>
            <a:off x="9043155" y="11669486"/>
            <a:ext cx="7200000" cy="11549115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20000"/>
              </a:lnSpc>
              <a:buNone/>
              <a:defRPr sz="3600" baseline="0">
                <a:latin typeface="Arial"/>
              </a:defRPr>
            </a:lvl1pPr>
            <a:lvl2pPr>
              <a:defRPr sz="3600">
                <a:latin typeface="Arial"/>
              </a:defRPr>
            </a:lvl2pPr>
            <a:lvl3pPr>
              <a:defRPr sz="3600">
                <a:latin typeface="Arial"/>
              </a:defRPr>
            </a:lvl3pPr>
            <a:lvl4pPr>
              <a:defRPr sz="3600">
                <a:latin typeface="Arial"/>
              </a:defRPr>
            </a:lvl4pPr>
            <a:lvl5pPr>
              <a:defRPr sz="3600">
                <a:latin typeface="Arial"/>
              </a:defRPr>
            </a:lvl5pPr>
          </a:lstStyle>
          <a:p>
            <a:pPr lvl="0"/>
            <a:r>
              <a:rPr lang="sv-SE" dirty="0" err="1"/>
              <a:t>Heading</a:t>
            </a:r>
            <a:r>
              <a:rPr lang="sv-SE" dirty="0"/>
              <a:t>: Arial, </a:t>
            </a:r>
            <a:r>
              <a:rPr lang="sv-SE" dirty="0" err="1"/>
              <a:t>Bold</a:t>
            </a:r>
            <a:r>
              <a:rPr lang="sv-SE" dirty="0"/>
              <a:t>, 42 pkt</a:t>
            </a:r>
            <a:br>
              <a:rPr lang="sv-SE" dirty="0"/>
            </a:br>
            <a:r>
              <a:rPr lang="sv-SE" dirty="0"/>
              <a:t>Body text: Arial, 36 pkt</a:t>
            </a:r>
          </a:p>
        </p:txBody>
      </p:sp>
      <p:sp>
        <p:nvSpPr>
          <p:cNvPr id="17" name="Platshållare för innehåll 9"/>
          <p:cNvSpPr>
            <a:spLocks noGrp="1"/>
          </p:cNvSpPr>
          <p:nvPr>
            <p:ph sz="quarter" idx="23" hasCustomPrompt="1"/>
          </p:nvPr>
        </p:nvSpPr>
        <p:spPr>
          <a:xfrm>
            <a:off x="16701399" y="11669486"/>
            <a:ext cx="7200000" cy="20137774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20000"/>
              </a:lnSpc>
              <a:buNone/>
              <a:defRPr sz="3600" baseline="0">
                <a:latin typeface="Arial"/>
              </a:defRPr>
            </a:lvl1pPr>
            <a:lvl2pPr>
              <a:defRPr sz="3600">
                <a:latin typeface="Arial"/>
              </a:defRPr>
            </a:lvl2pPr>
            <a:lvl3pPr>
              <a:defRPr sz="3600">
                <a:latin typeface="Arial"/>
              </a:defRPr>
            </a:lvl3pPr>
            <a:lvl4pPr>
              <a:defRPr sz="3600">
                <a:latin typeface="Arial"/>
              </a:defRPr>
            </a:lvl4pPr>
            <a:lvl5pPr>
              <a:defRPr sz="3600">
                <a:latin typeface="Arial"/>
              </a:defRPr>
            </a:lvl5pPr>
          </a:lstStyle>
          <a:p>
            <a:pPr lvl="0"/>
            <a:r>
              <a:rPr lang="sv-SE" dirty="0" err="1"/>
              <a:t>Heading</a:t>
            </a:r>
            <a:r>
              <a:rPr lang="sv-SE" dirty="0"/>
              <a:t>: Arial, </a:t>
            </a:r>
            <a:r>
              <a:rPr lang="sv-SE" dirty="0" err="1"/>
              <a:t>Bold</a:t>
            </a:r>
            <a:r>
              <a:rPr lang="sv-SE" dirty="0"/>
              <a:t>, 42 pkt</a:t>
            </a:r>
            <a:br>
              <a:rPr lang="sv-SE" dirty="0"/>
            </a:br>
            <a:r>
              <a:rPr lang="sv-SE" dirty="0"/>
              <a:t>Body text: Arial, 36 pkt</a:t>
            </a:r>
          </a:p>
        </p:txBody>
      </p:sp>
      <p:sp>
        <p:nvSpPr>
          <p:cNvPr id="26" name="Platshållare för innehåll 3"/>
          <p:cNvSpPr>
            <a:spLocks noGrp="1"/>
          </p:cNvSpPr>
          <p:nvPr>
            <p:ph sz="quarter" idx="24" hasCustomPrompt="1"/>
          </p:nvPr>
        </p:nvSpPr>
        <p:spPr>
          <a:xfrm>
            <a:off x="20484145" y="32730219"/>
            <a:ext cx="3373200" cy="1892300"/>
          </a:xfrm>
          <a:prstGeom prst="rect">
            <a:avLst/>
          </a:prstGeom>
        </p:spPr>
        <p:txBody>
          <a:bodyPr vert="horz" anchor="b" anchorCtr="0"/>
          <a:lstStyle>
            <a:lvl1pPr marL="0" marR="0" indent="0" algn="l" defTabSz="17488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sv-SE" sz="1800" b="0" i="0" u="none" strike="noStrike" baseline="0" smtClean="0">
                <a:latin typeface="Arial"/>
              </a:defRPr>
            </a:lvl1pPr>
          </a:lstStyle>
          <a:p>
            <a:r>
              <a:rPr lang="sv-SE" dirty="0"/>
              <a:t>Logotype or</a:t>
            </a:r>
            <a:br>
              <a:rPr lang="sv-SE" dirty="0"/>
            </a:br>
            <a:r>
              <a:rPr lang="sv-SE" dirty="0" err="1"/>
              <a:t>Author</a:t>
            </a:r>
            <a:br>
              <a:rPr lang="sv-SE" dirty="0"/>
            </a:br>
            <a:r>
              <a:rPr lang="sv-SE" dirty="0" err="1"/>
              <a:t>Department</a:t>
            </a:r>
            <a:r>
              <a:rPr lang="sv-SE" dirty="0"/>
              <a:t>/</a:t>
            </a:r>
            <a:r>
              <a:rPr lang="sv-SE" dirty="0" err="1"/>
              <a:t>project</a:t>
            </a:r>
            <a:br>
              <a:rPr lang="sv-SE" dirty="0"/>
            </a:br>
            <a:r>
              <a:rPr lang="sv-SE" dirty="0"/>
              <a:t>Mid Sweden University</a:t>
            </a:r>
            <a:br>
              <a:rPr lang="sv-SE" dirty="0"/>
            </a:br>
            <a:r>
              <a:rPr lang="sv-SE" dirty="0" err="1"/>
              <a:t>Firstname.lastname@miun.se</a:t>
            </a:r>
            <a:endParaRPr lang="sv-SE" dirty="0"/>
          </a:p>
          <a:p>
            <a:endParaRPr lang="sv-SE" dirty="0"/>
          </a:p>
        </p:txBody>
      </p:sp>
      <p:sp>
        <p:nvSpPr>
          <p:cNvPr id="15" name="Platshållare för innehåll 3"/>
          <p:cNvSpPr>
            <a:spLocks noGrp="1"/>
          </p:cNvSpPr>
          <p:nvPr>
            <p:ph sz="quarter" idx="25" hasCustomPrompt="1"/>
          </p:nvPr>
        </p:nvSpPr>
        <p:spPr>
          <a:xfrm>
            <a:off x="16664176" y="32730219"/>
            <a:ext cx="3373200" cy="1892300"/>
          </a:xfrm>
          <a:prstGeom prst="rect">
            <a:avLst/>
          </a:prstGeom>
        </p:spPr>
        <p:txBody>
          <a:bodyPr vert="horz" anchor="b" anchorCtr="0"/>
          <a:lstStyle>
            <a:lvl1pPr marL="0" marR="0" indent="0" algn="l" defTabSz="17488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sv-SE" sz="1800" b="0" i="0" u="none" strike="noStrike" baseline="0" smtClean="0">
                <a:latin typeface="Arial"/>
              </a:defRPr>
            </a:lvl1pPr>
          </a:lstStyle>
          <a:p>
            <a:r>
              <a:rPr lang="sv-SE" dirty="0"/>
              <a:t>Logotype or</a:t>
            </a:r>
            <a:br>
              <a:rPr lang="sv-SE" dirty="0"/>
            </a:br>
            <a:r>
              <a:rPr lang="sv-SE" dirty="0" err="1"/>
              <a:t>Author</a:t>
            </a:r>
            <a:br>
              <a:rPr lang="sv-SE" dirty="0"/>
            </a:br>
            <a:r>
              <a:rPr lang="sv-SE" dirty="0" err="1"/>
              <a:t>Department</a:t>
            </a:r>
            <a:r>
              <a:rPr lang="sv-SE" dirty="0"/>
              <a:t>/</a:t>
            </a:r>
            <a:r>
              <a:rPr lang="sv-SE" dirty="0" err="1"/>
              <a:t>project</a:t>
            </a:r>
            <a:br>
              <a:rPr lang="sv-SE" dirty="0"/>
            </a:br>
            <a:r>
              <a:rPr lang="sv-SE" dirty="0"/>
              <a:t>Mid Sweden University</a:t>
            </a:r>
            <a:br>
              <a:rPr lang="sv-SE" dirty="0"/>
            </a:br>
            <a:r>
              <a:rPr lang="sv-SE" dirty="0" err="1"/>
              <a:t>Firstname.lastname@miun.se</a:t>
            </a:r>
            <a:endParaRPr lang="sv-SE" dirty="0"/>
          </a:p>
          <a:p>
            <a:endParaRPr lang="sv-SE" dirty="0"/>
          </a:p>
        </p:txBody>
      </p:sp>
      <p:sp>
        <p:nvSpPr>
          <p:cNvPr id="18" name="Platshållare för innehåll 3"/>
          <p:cNvSpPr>
            <a:spLocks noGrp="1"/>
          </p:cNvSpPr>
          <p:nvPr>
            <p:ph sz="quarter" idx="26" hasCustomPrompt="1"/>
          </p:nvPr>
        </p:nvSpPr>
        <p:spPr>
          <a:xfrm>
            <a:off x="12844207" y="32730219"/>
            <a:ext cx="3373200" cy="1892300"/>
          </a:xfrm>
          <a:prstGeom prst="rect">
            <a:avLst/>
          </a:prstGeom>
        </p:spPr>
        <p:txBody>
          <a:bodyPr vert="horz" anchor="b" anchorCtr="0"/>
          <a:lstStyle>
            <a:lvl1pPr marL="0" marR="0" indent="0" algn="l" defTabSz="17488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sv-SE" sz="1800" b="0" i="0" u="none" strike="noStrike" baseline="0" smtClean="0">
                <a:latin typeface="Arial"/>
              </a:defRPr>
            </a:lvl1pPr>
          </a:lstStyle>
          <a:p>
            <a:r>
              <a:rPr lang="sv-SE" dirty="0"/>
              <a:t>Logotype or</a:t>
            </a:r>
            <a:br>
              <a:rPr lang="sv-SE" dirty="0"/>
            </a:br>
            <a:r>
              <a:rPr lang="sv-SE" dirty="0" err="1"/>
              <a:t>Author</a:t>
            </a:r>
            <a:br>
              <a:rPr lang="sv-SE" dirty="0"/>
            </a:br>
            <a:r>
              <a:rPr lang="sv-SE" dirty="0" err="1"/>
              <a:t>Department</a:t>
            </a:r>
            <a:r>
              <a:rPr lang="sv-SE" dirty="0"/>
              <a:t>/</a:t>
            </a:r>
            <a:r>
              <a:rPr lang="sv-SE" dirty="0" err="1"/>
              <a:t>project</a:t>
            </a:r>
            <a:br>
              <a:rPr lang="sv-SE" dirty="0"/>
            </a:br>
            <a:r>
              <a:rPr lang="sv-SE" dirty="0"/>
              <a:t>Mid Sweden University</a:t>
            </a:r>
            <a:br>
              <a:rPr lang="sv-SE" dirty="0"/>
            </a:br>
            <a:r>
              <a:rPr lang="sv-SE" dirty="0" err="1"/>
              <a:t>Firstname.lastname@miun.se</a:t>
            </a:r>
            <a:endParaRPr lang="sv-SE" dirty="0"/>
          </a:p>
          <a:p>
            <a:endParaRPr lang="sv-SE" dirty="0"/>
          </a:p>
        </p:txBody>
      </p:sp>
      <p:sp>
        <p:nvSpPr>
          <p:cNvPr id="19" name="Platshållare för innehåll 3"/>
          <p:cNvSpPr>
            <a:spLocks noGrp="1"/>
          </p:cNvSpPr>
          <p:nvPr>
            <p:ph sz="quarter" idx="27" hasCustomPrompt="1"/>
          </p:nvPr>
        </p:nvSpPr>
        <p:spPr>
          <a:xfrm>
            <a:off x="9024238" y="32730219"/>
            <a:ext cx="3373200" cy="1892300"/>
          </a:xfrm>
          <a:prstGeom prst="rect">
            <a:avLst/>
          </a:prstGeom>
        </p:spPr>
        <p:txBody>
          <a:bodyPr vert="horz" anchor="b" anchorCtr="0"/>
          <a:lstStyle>
            <a:lvl1pPr marL="0" marR="0" indent="0" algn="l" defTabSz="17488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sv-SE" sz="1800" b="0" i="0" u="none" strike="noStrike" baseline="0" smtClean="0">
                <a:latin typeface="Arial"/>
              </a:defRPr>
            </a:lvl1pPr>
          </a:lstStyle>
          <a:p>
            <a:r>
              <a:rPr lang="sv-SE" dirty="0"/>
              <a:t>Logotype or</a:t>
            </a:r>
            <a:br>
              <a:rPr lang="sv-SE" dirty="0"/>
            </a:br>
            <a:r>
              <a:rPr lang="sv-SE" dirty="0" err="1"/>
              <a:t>Author</a:t>
            </a:r>
            <a:br>
              <a:rPr lang="sv-SE" dirty="0"/>
            </a:br>
            <a:r>
              <a:rPr lang="sv-SE" dirty="0" err="1"/>
              <a:t>Department</a:t>
            </a:r>
            <a:r>
              <a:rPr lang="sv-SE" dirty="0"/>
              <a:t>/</a:t>
            </a:r>
            <a:r>
              <a:rPr lang="sv-SE" dirty="0" err="1"/>
              <a:t>project</a:t>
            </a:r>
            <a:br>
              <a:rPr lang="sv-SE" dirty="0"/>
            </a:br>
            <a:r>
              <a:rPr lang="sv-SE" dirty="0"/>
              <a:t>Mid Sweden University</a:t>
            </a:r>
            <a:br>
              <a:rPr lang="sv-SE" dirty="0"/>
            </a:br>
            <a:r>
              <a:rPr lang="sv-SE" dirty="0" err="1"/>
              <a:t>Firstname.lastname@miun.se</a:t>
            </a:r>
            <a:endParaRPr lang="sv-SE" dirty="0"/>
          </a:p>
          <a:p>
            <a:endParaRPr lang="sv-SE" dirty="0"/>
          </a:p>
        </p:txBody>
      </p:sp>
      <p:sp>
        <p:nvSpPr>
          <p:cNvPr id="21" name="Platshållare för innehåll 3"/>
          <p:cNvSpPr>
            <a:spLocks noGrp="1"/>
          </p:cNvSpPr>
          <p:nvPr>
            <p:ph sz="quarter" idx="28" hasCustomPrompt="1"/>
          </p:nvPr>
        </p:nvSpPr>
        <p:spPr>
          <a:xfrm>
            <a:off x="5204269" y="32730219"/>
            <a:ext cx="3373200" cy="1892300"/>
          </a:xfrm>
          <a:prstGeom prst="rect">
            <a:avLst/>
          </a:prstGeom>
        </p:spPr>
        <p:txBody>
          <a:bodyPr vert="horz" anchor="b" anchorCtr="0"/>
          <a:lstStyle>
            <a:lvl1pPr marL="0" marR="0" indent="0" algn="l" defTabSz="17488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sv-SE" sz="1800" b="0" i="0" u="none" strike="noStrike" baseline="0" smtClean="0">
                <a:latin typeface="Arial"/>
              </a:defRPr>
            </a:lvl1pPr>
          </a:lstStyle>
          <a:p>
            <a:r>
              <a:rPr lang="sv-SE" dirty="0"/>
              <a:t>Logotype or</a:t>
            </a:r>
            <a:br>
              <a:rPr lang="sv-SE" dirty="0"/>
            </a:br>
            <a:r>
              <a:rPr lang="sv-SE" dirty="0" err="1"/>
              <a:t>Author</a:t>
            </a:r>
            <a:br>
              <a:rPr lang="sv-SE" dirty="0"/>
            </a:br>
            <a:r>
              <a:rPr lang="sv-SE" dirty="0" err="1"/>
              <a:t>Department</a:t>
            </a:r>
            <a:r>
              <a:rPr lang="sv-SE" dirty="0"/>
              <a:t>/</a:t>
            </a:r>
            <a:r>
              <a:rPr lang="sv-SE" dirty="0" err="1"/>
              <a:t>project</a:t>
            </a:r>
            <a:br>
              <a:rPr lang="sv-SE" dirty="0"/>
            </a:br>
            <a:r>
              <a:rPr lang="sv-SE" dirty="0"/>
              <a:t>Mid Sweden University</a:t>
            </a:r>
            <a:br>
              <a:rPr lang="sv-SE" dirty="0"/>
            </a:br>
            <a:r>
              <a:rPr lang="sv-SE" dirty="0" err="1"/>
              <a:t>Firstname.lastname@miun.se</a:t>
            </a:r>
            <a:endParaRPr lang="sv-SE" dirty="0"/>
          </a:p>
          <a:p>
            <a:endParaRPr lang="sv-SE" dirty="0"/>
          </a:p>
        </p:txBody>
      </p:sp>
      <p:sp>
        <p:nvSpPr>
          <p:cNvPr id="25" name="Platshållare för innehåll 3"/>
          <p:cNvSpPr>
            <a:spLocks noGrp="1"/>
          </p:cNvSpPr>
          <p:nvPr>
            <p:ph sz="quarter" idx="29" hasCustomPrompt="1"/>
          </p:nvPr>
        </p:nvSpPr>
        <p:spPr>
          <a:xfrm>
            <a:off x="1384300" y="32730219"/>
            <a:ext cx="3373200" cy="1892300"/>
          </a:xfrm>
          <a:prstGeom prst="rect">
            <a:avLst/>
          </a:prstGeom>
        </p:spPr>
        <p:txBody>
          <a:bodyPr vert="horz" anchor="b" anchorCtr="0"/>
          <a:lstStyle>
            <a:lvl1pPr marL="0" marR="0" indent="0" algn="l" defTabSz="174883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sv-SE" sz="1800" b="0" i="0" u="none" strike="noStrike" baseline="0" smtClean="0">
                <a:latin typeface="Arial"/>
              </a:defRPr>
            </a:lvl1pPr>
          </a:lstStyle>
          <a:p>
            <a:r>
              <a:rPr lang="sv-SE" dirty="0"/>
              <a:t>Logotype or</a:t>
            </a:r>
            <a:br>
              <a:rPr lang="sv-SE" dirty="0"/>
            </a:br>
            <a:r>
              <a:rPr lang="sv-SE" dirty="0" err="1"/>
              <a:t>Author</a:t>
            </a:r>
            <a:br>
              <a:rPr lang="sv-SE" dirty="0"/>
            </a:br>
            <a:r>
              <a:rPr lang="sv-SE" dirty="0" err="1"/>
              <a:t>Department</a:t>
            </a:r>
            <a:r>
              <a:rPr lang="sv-SE" dirty="0"/>
              <a:t>/</a:t>
            </a:r>
            <a:r>
              <a:rPr lang="sv-SE" dirty="0" err="1"/>
              <a:t>project</a:t>
            </a:r>
            <a:br>
              <a:rPr lang="sv-SE" dirty="0"/>
            </a:br>
            <a:r>
              <a:rPr lang="sv-SE" dirty="0"/>
              <a:t>Mid Sweden University</a:t>
            </a:r>
            <a:br>
              <a:rPr lang="sv-SE" dirty="0"/>
            </a:br>
            <a:r>
              <a:rPr lang="sv-SE" dirty="0" err="1"/>
              <a:t>Firstname.lastname@miun.se</a:t>
            </a:r>
            <a:endParaRPr lang="sv-SE" dirty="0"/>
          </a:p>
          <a:p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504907FD-A768-449D-BD8B-BA36CDBDDD3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2497"/>
            <a:ext cx="25545092" cy="4363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9212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 txBox="1">
            <a:spLocks/>
          </p:cNvSpPr>
          <p:nvPr/>
        </p:nvSpPr>
        <p:spPr>
          <a:xfrm>
            <a:off x="50359375" y="7568616"/>
            <a:ext cx="15624095" cy="161324832"/>
          </a:xfrm>
          <a:prstGeom prst="rect">
            <a:avLst/>
          </a:prstGeom>
        </p:spPr>
        <p:txBody>
          <a:bodyPr vert="eaVert"/>
          <a:lstStyle>
            <a:lvl1pPr algn="ctr" defTabSz="1748836" rtl="0" eaLnBrk="1" latinLnBrk="0" hangingPunct="1">
              <a:spcBef>
                <a:spcPct val="0"/>
              </a:spcBef>
              <a:buNone/>
              <a:defRPr sz="16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Lodrät rubrik 1"/>
          <p:cNvSpPr txBox="1">
            <a:spLocks/>
          </p:cNvSpPr>
          <p:nvPr/>
        </p:nvSpPr>
        <p:spPr>
          <a:xfrm>
            <a:off x="50359375" y="7568616"/>
            <a:ext cx="15624095" cy="161324832"/>
          </a:xfrm>
          <a:prstGeom prst="rect">
            <a:avLst/>
          </a:prstGeom>
        </p:spPr>
        <p:txBody>
          <a:bodyPr vert="eaVert"/>
          <a:lstStyle>
            <a:lvl1pPr algn="ctr" defTabSz="1748836" rtl="0" eaLnBrk="1" latinLnBrk="0" hangingPunct="1">
              <a:spcBef>
                <a:spcPct val="0"/>
              </a:spcBef>
              <a:buNone/>
              <a:defRPr sz="16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4" name="Lodrät rubrik 1"/>
          <p:cNvSpPr txBox="1">
            <a:spLocks/>
          </p:cNvSpPr>
          <p:nvPr userDrawn="1"/>
        </p:nvSpPr>
        <p:spPr>
          <a:xfrm>
            <a:off x="50359375" y="7568616"/>
            <a:ext cx="15624095" cy="161324832"/>
          </a:xfrm>
          <a:prstGeom prst="rect">
            <a:avLst/>
          </a:prstGeom>
        </p:spPr>
        <p:txBody>
          <a:bodyPr vert="eaVert"/>
          <a:lstStyle>
            <a:lvl1pPr algn="ctr" defTabSz="1748836" rtl="0" eaLnBrk="1" latinLnBrk="0" hangingPunct="1">
              <a:spcBef>
                <a:spcPct val="0"/>
              </a:spcBef>
              <a:buNone/>
              <a:defRPr sz="16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3342473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</p:sldLayoutIdLst>
  <p:txStyles>
    <p:titleStyle>
      <a:lvl1pPr algn="ctr" defTabSz="1748836" rtl="0" eaLnBrk="1" latinLnBrk="0" hangingPunct="1">
        <a:spcBef>
          <a:spcPct val="0"/>
        </a:spcBef>
        <a:buNone/>
        <a:defRPr sz="16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11627" indent="-1311627" algn="l" defTabSz="1748836" rtl="0" eaLnBrk="1" latinLnBrk="0" hangingPunct="1">
        <a:spcBef>
          <a:spcPct val="20000"/>
        </a:spcBef>
        <a:buFont typeface="Arial"/>
        <a:buChar char="•"/>
        <a:defRPr sz="12200" kern="1200">
          <a:solidFill>
            <a:schemeClr val="tx1"/>
          </a:solidFill>
          <a:latin typeface="+mn-lt"/>
          <a:ea typeface="+mn-ea"/>
          <a:cs typeface="+mn-cs"/>
        </a:defRPr>
      </a:lvl1pPr>
      <a:lvl2pPr marL="2841858" indent="-1093022" algn="l" defTabSz="1748836" rtl="0" eaLnBrk="1" latinLnBrk="0" hangingPunct="1">
        <a:spcBef>
          <a:spcPct val="20000"/>
        </a:spcBef>
        <a:buFont typeface="Arial"/>
        <a:buChar char="–"/>
        <a:defRPr sz="10700" kern="1200">
          <a:solidFill>
            <a:schemeClr val="tx1"/>
          </a:solidFill>
          <a:latin typeface="+mn-lt"/>
          <a:ea typeface="+mn-ea"/>
          <a:cs typeface="+mn-cs"/>
        </a:defRPr>
      </a:lvl2pPr>
      <a:lvl3pPr marL="4372089" indent="-874418" algn="l" defTabSz="1748836" rtl="0" eaLnBrk="1" latinLnBrk="0" hangingPunct="1">
        <a:spcBef>
          <a:spcPct val="20000"/>
        </a:spcBef>
        <a:buFont typeface="Arial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3pPr>
      <a:lvl4pPr marL="6120925" indent="-874418" algn="l" defTabSz="1748836" rtl="0" eaLnBrk="1" latinLnBrk="0" hangingPunct="1">
        <a:spcBef>
          <a:spcPct val="20000"/>
        </a:spcBef>
        <a:buFont typeface="Arial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7869761" indent="-874418" algn="l" defTabSz="1748836" rtl="0" eaLnBrk="1" latinLnBrk="0" hangingPunct="1">
        <a:spcBef>
          <a:spcPct val="20000"/>
        </a:spcBef>
        <a:buFont typeface="Arial"/>
        <a:buChar char="»"/>
        <a:defRPr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9618596" indent="-874418" algn="l" defTabSz="1748836" rtl="0" eaLnBrk="1" latinLnBrk="0" hangingPunct="1">
        <a:spcBef>
          <a:spcPct val="20000"/>
        </a:spcBef>
        <a:buFont typeface="Arial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367432" indent="-874418" algn="l" defTabSz="1748836" rtl="0" eaLnBrk="1" latinLnBrk="0" hangingPunct="1">
        <a:spcBef>
          <a:spcPct val="20000"/>
        </a:spcBef>
        <a:buFont typeface="Arial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116268" indent="-874418" algn="l" defTabSz="1748836" rtl="0" eaLnBrk="1" latinLnBrk="0" hangingPunct="1">
        <a:spcBef>
          <a:spcPct val="20000"/>
        </a:spcBef>
        <a:buFont typeface="Arial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4865104" indent="-874418" algn="l" defTabSz="1748836" rtl="0" eaLnBrk="1" latinLnBrk="0" hangingPunct="1">
        <a:spcBef>
          <a:spcPct val="20000"/>
        </a:spcBef>
        <a:buFont typeface="Arial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748836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1pPr>
      <a:lvl2pPr marL="1748836" algn="l" defTabSz="1748836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2pPr>
      <a:lvl3pPr marL="3497671" algn="l" defTabSz="1748836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3pPr>
      <a:lvl4pPr marL="5246507" algn="l" defTabSz="1748836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6995343" algn="l" defTabSz="1748836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744179" algn="l" defTabSz="1748836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493014" algn="l" defTabSz="1748836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2241850" algn="l" defTabSz="1748836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686" algn="l" defTabSz="1748836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dirty="0" err="1"/>
              <a:t>Headline</a:t>
            </a:r>
            <a:r>
              <a:rPr lang="sv-SE" dirty="0"/>
              <a:t> – </a:t>
            </a:r>
            <a:r>
              <a:rPr lang="en-GB" dirty="0"/>
              <a:t>Title Arial 80 Bold…. 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researcher</a:t>
            </a:r>
          </a:p>
          <a:p>
            <a:r>
              <a:rPr lang="sv-SE" dirty="0"/>
              <a:t>University </a:t>
            </a:r>
            <a:r>
              <a:rPr lang="sv-SE" dirty="0" err="1"/>
              <a:t>name</a:t>
            </a:r>
            <a:endParaRPr lang="sv-SE" dirty="0"/>
          </a:p>
          <a:p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22"/>
          </p:nvPr>
        </p:nvSpPr>
        <p:spPr>
          <a:xfrm>
            <a:off x="9043269" y="11619970"/>
            <a:ext cx="7200000" cy="11549115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23"/>
          </p:nvPr>
        </p:nvSpPr>
        <p:spPr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2" name="Platshållare för innehåll 1"/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0" name="Platshållare för innehåll 9"/>
          <p:cNvSpPr>
            <a:spLocks noGrp="1"/>
          </p:cNvSpPr>
          <p:nvPr>
            <p:ph sz="quarter" idx="28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2" name="Platshållare för innehåll 11"/>
          <p:cNvSpPr>
            <a:spLocks noGrp="1"/>
          </p:cNvSpPr>
          <p:nvPr>
            <p:ph sz="quarter" idx="25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4" name="Platshållare för innehåll 13">
            <a:extLst>
              <a:ext uri="{FF2B5EF4-FFF2-40B4-BE49-F238E27FC236}">
                <a16:creationId xmlns:a16="http://schemas.microsoft.com/office/drawing/2014/main" id="{0995A21F-8D60-4C2E-AF3E-EE1ABA35B1FC}"/>
              </a:ext>
            </a:extLst>
          </p:cNvPr>
          <p:cNvSpPr>
            <a:spLocks noGrp="1"/>
          </p:cNvSpPr>
          <p:nvPr>
            <p:ph sz="quarter" idx="29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6" name="Platshållare för innehåll 15">
            <a:extLst>
              <a:ext uri="{FF2B5EF4-FFF2-40B4-BE49-F238E27FC236}">
                <a16:creationId xmlns:a16="http://schemas.microsoft.com/office/drawing/2014/main" id="{F25762EB-FDDD-48D2-8819-9CD109FDC761}"/>
              </a:ext>
            </a:extLst>
          </p:cNvPr>
          <p:cNvSpPr>
            <a:spLocks noGrp="1"/>
          </p:cNvSpPr>
          <p:nvPr>
            <p:ph sz="quarter" idx="26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5612466"/>
      </p:ext>
    </p:extLst>
  </p:cSld>
  <p:clrMapOvr>
    <a:masterClrMapping/>
  </p:clrMapOvr>
</p:sld>
</file>

<file path=ppt/theme/theme1.xml><?xml version="1.0" encoding="utf-8"?>
<a:theme xmlns:a="http://schemas.openxmlformats.org/drawingml/2006/main" name="Mittuniversitetet_vetenskaplig_poster_70x100_TES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108E3749369B546A6CA4D232A385F95" ma:contentTypeVersion="14" ma:contentTypeDescription="Skapa ett nytt dokument." ma:contentTypeScope="" ma:versionID="6305d6afb2209521cf9402b76a2f29ea">
  <xsd:schema xmlns:xsd="http://www.w3.org/2001/XMLSchema" xmlns:xs="http://www.w3.org/2001/XMLSchema" xmlns:p="http://schemas.microsoft.com/office/2006/metadata/properties" xmlns:ns3="940dbcd5-0927-441c-8581-ed9f5dd1b6e9" xmlns:ns4="14e9192a-3438-42e1-ad47-e11d0a2ff170" targetNamespace="http://schemas.microsoft.com/office/2006/metadata/properties" ma:root="true" ma:fieldsID="aa8920940e5ebc9f81f36d109a639442" ns3:_="" ns4:_="">
    <xsd:import namespace="940dbcd5-0927-441c-8581-ed9f5dd1b6e9"/>
    <xsd:import namespace="14e9192a-3438-42e1-ad47-e11d0a2ff17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0dbcd5-0927-441c-8581-ed9f5dd1b6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e9192a-3438-42e1-ad47-e11d0a2ff17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Delar tips,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E74B5B7-455A-486C-A7CE-10B18E1373B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33E9CDE-C805-4644-A6F7-9581F4BDA5E2}">
  <ds:schemaRefs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  <ds:schemaRef ds:uri="http://schemas.microsoft.com/office/2006/metadata/properties"/>
    <ds:schemaRef ds:uri="http://purl.org/dc/elements/1.1/"/>
    <ds:schemaRef ds:uri="http://schemas.microsoft.com/office/infopath/2007/PartnerControls"/>
    <ds:schemaRef ds:uri="14e9192a-3438-42e1-ad47-e11d0a2ff170"/>
    <ds:schemaRef ds:uri="940dbcd5-0927-441c-8581-ed9f5dd1b6e9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D61ED0B-4744-4131-A2EB-9DD0B3DAC4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40dbcd5-0927-441c-8581-ed9f5dd1b6e9"/>
    <ds:schemaRef ds:uri="14e9192a-3438-42e1-ad47-e11d0a2ff17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759</TotalTime>
  <Words>12</Words>
  <Application>Microsoft Office PowerPoint</Application>
  <PresentationFormat>Anpassad</PresentationFormat>
  <Paragraphs>3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4" baseType="lpstr">
      <vt:lpstr>Arial</vt:lpstr>
      <vt:lpstr>Calibri</vt:lpstr>
      <vt:lpstr>Mittuniversitetet_vetenskaplig_poster_70x100_TEST</vt:lpstr>
      <vt:lpstr>PowerPoint-presentation</vt:lpstr>
    </vt:vector>
  </TitlesOfParts>
  <Company>Mittuniversitetet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Matilda Eliasson</dc:creator>
  <cp:lastModifiedBy>Axbrink, Inger</cp:lastModifiedBy>
  <cp:revision>45</cp:revision>
  <cp:lastPrinted>2022-06-01T07:46:04Z</cp:lastPrinted>
  <dcterms:created xsi:type="dcterms:W3CDTF">2015-05-28T08:57:28Z</dcterms:created>
  <dcterms:modified xsi:type="dcterms:W3CDTF">2022-06-01T07:46:23Z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0x010100F108E3749369B546A6CA4D232A385F95</vt:lpwstr>
  </property>
</Properties>
</file>